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4" r:id="rId4"/>
    <p:sldId id="259" r:id="rId5"/>
    <p:sldId id="277" r:id="rId6"/>
    <p:sldId id="265" r:id="rId7"/>
    <p:sldId id="272" r:id="rId8"/>
    <p:sldId id="257" r:id="rId9"/>
    <p:sldId id="260" r:id="rId10"/>
    <p:sldId id="268" r:id="rId11"/>
    <p:sldId id="269" r:id="rId12"/>
    <p:sldId id="266" r:id="rId13"/>
    <p:sldId id="270" r:id="rId14"/>
    <p:sldId id="271" r:id="rId15"/>
    <p:sldId id="267" r:id="rId16"/>
    <p:sldId id="26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59"/>
            <p14:sldId id="277"/>
            <p14:sldId id="265"/>
            <p14:sldId id="272"/>
            <p14:sldId id="257"/>
            <p14:sldId id="260"/>
            <p14:sldId id="268"/>
            <p14:sldId id="269"/>
            <p14:sldId id="266"/>
            <p14:sldId id="270"/>
            <p14:sldId id="271"/>
            <p14:sldId id="267"/>
            <p14:sldId id="262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61" autoAdjust="0"/>
    <p:restoredTop sz="83448" autoAdjust="0"/>
  </p:normalViewPr>
  <p:slideViewPr>
    <p:cSldViewPr snapToGrid="0">
      <p:cViewPr varScale="1">
        <p:scale>
          <a:sx n="105" d="100"/>
          <a:sy n="105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png>
</file>

<file path=ppt/media/image2.tiff>
</file>

<file path=ppt/media/image3.pn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Exception is MATLAB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585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detector specific calibration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08/03/2018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inspirehep.net/record/1446785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Medical Imaging Group Studies:  </a:t>
            </a:r>
            <a:r>
              <a:rPr lang="en-GB" sz="8900" dirty="0"/>
              <a:t>Data Analysis and 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F8F70C-AE07-5748-900C-E39B1317D309}"/>
              </a:ext>
            </a:extLst>
          </p:cNvPr>
          <p:cNvSpPr txBox="1"/>
          <p:nvPr/>
        </p:nvSpPr>
        <p:spPr>
          <a:xfrm>
            <a:off x="3581400" y="5944394"/>
            <a:ext cx="522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http://inspirehep.net/record/1446785</a:t>
            </a:r>
            <a:r>
              <a:rPr lang="en-US" dirty="0"/>
              <a:t> reference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  <a:p>
            <a:r>
              <a:rPr lang="en-GB" dirty="0"/>
              <a:t>Problem that a high density </a:t>
            </a:r>
            <a:r>
              <a:rPr lang="en-GB" dirty="0" err="1"/>
              <a:t>pixelation</a:t>
            </a:r>
            <a:r>
              <a:rPr lang="en-GB" dirty="0"/>
              <a:t> means ellipses within a small error of each other do not stack.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Plots</a:t>
            </a:r>
          </a:p>
          <a:p>
            <a:r>
              <a:rPr lang="en-GB" dirty="0"/>
              <a:t>Accuracy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2D</a:t>
            </a:r>
          </a:p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average is correct.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data; whether this is simulated or experimental data. </a:t>
            </a:r>
          </a:p>
          <a:p>
            <a:r>
              <a:rPr lang="en-GB" dirty="0"/>
              <a:t>The image should show where the gamma ray source(s) are located.</a:t>
            </a:r>
          </a:p>
          <a:p>
            <a:r>
              <a:rPr lang="en-GB" dirty="0"/>
              <a:t>The code has been written in C++ using Object Orientated techniques.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Improvements/Extensions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858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E17F01A-0839-D248-B73D-1821277C5E02}"/>
              </a:ext>
            </a:extLst>
          </p:cNvPr>
          <p:cNvSpPr/>
          <p:nvPr/>
        </p:nvSpPr>
        <p:spPr>
          <a:xfrm>
            <a:off x="439543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Coincidence Finder</a:t>
            </a:r>
          </a:p>
          <a:p>
            <a:pPr algn="ctr"/>
            <a:r>
              <a:rPr lang="en-US" b="1" dirty="0"/>
              <a:t>User input</a:t>
            </a:r>
          </a:p>
          <a:p>
            <a:pPr algn="ctr"/>
            <a:r>
              <a:rPr lang="en-US" b="1" dirty="0"/>
              <a:t>Data calibration</a:t>
            </a:r>
          </a:p>
          <a:p>
            <a:pPr algn="ctr"/>
            <a:r>
              <a:rPr lang="en-US" b="1" dirty="0"/>
              <a:t>Filtering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63B347F-5B6A-7D46-9749-AB7A7EF837C2}"/>
              </a:ext>
            </a:extLst>
          </p:cNvPr>
          <p:cNvSpPr/>
          <p:nvPr/>
        </p:nvSpPr>
        <p:spPr>
          <a:xfrm>
            <a:off x="4359271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Image </a:t>
            </a:r>
            <a:r>
              <a:rPr lang="en-US" sz="2400" b="1" u="sng" dirty="0" err="1"/>
              <a:t>Reconstructor</a:t>
            </a:r>
            <a:endParaRPr lang="en-US" sz="2400" b="1" u="sng" dirty="0"/>
          </a:p>
          <a:p>
            <a:pPr algn="ctr"/>
            <a:r>
              <a:rPr lang="en-US" b="1" dirty="0"/>
              <a:t>Cone generation</a:t>
            </a:r>
          </a:p>
          <a:p>
            <a:pPr algn="ctr"/>
            <a:r>
              <a:rPr lang="en-US" b="1" dirty="0"/>
              <a:t>Conic sections</a:t>
            </a:r>
          </a:p>
          <a:p>
            <a:pPr algn="ctr"/>
            <a:r>
              <a:rPr lang="en-US" b="1" dirty="0" err="1"/>
              <a:t>Pixelation</a:t>
            </a:r>
            <a:endParaRPr lang="en-US" b="1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D64A24C-9EC1-8A4C-BF86-AAD20698DEE4}"/>
              </a:ext>
            </a:extLst>
          </p:cNvPr>
          <p:cNvSpPr/>
          <p:nvPr/>
        </p:nvSpPr>
        <p:spPr>
          <a:xfrm>
            <a:off x="8278999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Plotter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Data plotting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space delimited files of a timestamp and an uncalibrated energy.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If the calibrated energy is within user defined limits then it is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 along with the timestamp.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r>
                  <a:rPr lang="en-GB" dirty="0"/>
                  <a:t>Explain what the </a:t>
                </a:r>
                <a:r>
                  <a:rPr lang="en-GB" dirty="0" err="1"/>
                  <a:t>evententry</a:t>
                </a:r>
                <a:r>
                  <a:rPr lang="en-GB" dirty="0"/>
                  <a:t> stores?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16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A coincidence is found when the timestamp of two events are within tolerance of each other. </a:t>
            </a:r>
          </a:p>
          <a:p>
            <a:r>
              <a:rPr lang="en-GB" dirty="0"/>
              <a:t>The timestamp, energy and detector number from both events is then output to a file. </a:t>
            </a:r>
          </a:p>
        </p:txBody>
      </p:sp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Diagram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Shifting the geometry of detectors due to geometric centre being different from mean scattering position.</a:t>
            </a:r>
          </a:p>
        </p:txBody>
      </p:sp>
    </p:spTree>
    <p:extLst>
      <p:ext uri="{BB962C8B-B14F-4D97-AF65-F5344CB8AC3E}">
        <p14:creationId xmlns:p14="http://schemas.microsoft.com/office/powerpoint/2010/main" val="11517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The image reconstruction software has to work with simulated or experimental data processed with the ‘Coincidence checker’. </a:t>
                </a:r>
              </a:p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Diagram?</a:t>
                </a:r>
              </a:p>
              <a:p>
                <a:r>
                  <a:rPr lang="en-GB" dirty="0"/>
                  <a:t>Explain how Compton formula used?</a:t>
                </a:r>
              </a:p>
              <a:p>
                <a:r>
                  <a:rPr lang="en-GB" dirty="0"/>
                  <a:t>Trig?</a:t>
                </a:r>
              </a:p>
              <a:p>
                <a:r>
                  <a:rPr lang="en-GB" dirty="0"/>
                  <a:t>Limitations?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811</Words>
  <Application>Microsoft Macintosh PowerPoint</Application>
  <PresentationFormat>Widescreen</PresentationFormat>
  <Paragraphs>128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 Data Analysis and Image Reconstruction</vt:lpstr>
      <vt:lpstr>Introduction </vt:lpstr>
      <vt:lpstr>Overview </vt:lpstr>
      <vt:lpstr>Coincidence Checker – Calibrating Data</vt:lpstr>
      <vt:lpstr>Coincidence Checker – Filtering Data</vt:lpstr>
      <vt:lpstr>Coincidence Checker – Finding Coincidences</vt:lpstr>
      <vt:lpstr>Geometry Diagram </vt:lpstr>
      <vt:lpstr>Image Reconstruction - Reading Data Files </vt:lpstr>
      <vt:lpstr>Cone Generation</vt:lpstr>
      <vt:lpstr>Detector Setup</vt:lpstr>
      <vt:lpstr>Conical back-projection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Uncertainties</vt:lpstr>
      <vt:lpstr>Limitations </vt:lpstr>
      <vt:lpstr>Improvements/Extensions 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Ziyue Wang</cp:lastModifiedBy>
  <cp:revision>78</cp:revision>
  <dcterms:created xsi:type="dcterms:W3CDTF">2018-02-28T16:18:17Z</dcterms:created>
  <dcterms:modified xsi:type="dcterms:W3CDTF">2018-03-08T19:01:48Z</dcterms:modified>
</cp:coreProperties>
</file>

<file path=docProps/thumbnail.jpeg>
</file>